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3132-BAA0-4543-8D32-CC34E20F2943}" type="datetimeFigureOut">
              <a:rPr lang="de-DE" smtClean="0"/>
              <a:t>05.06.2014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6033-65CB-4E09-809C-788673F4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2032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3132-BAA0-4543-8D32-CC34E20F2943}" type="datetimeFigureOut">
              <a:rPr lang="de-DE" smtClean="0"/>
              <a:t>05.06.2014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6033-65CB-4E09-809C-788673F4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4318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3132-BAA0-4543-8D32-CC34E20F2943}" type="datetimeFigureOut">
              <a:rPr lang="de-DE" smtClean="0"/>
              <a:t>05.06.2014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6033-65CB-4E09-809C-788673F4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9712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3132-BAA0-4543-8D32-CC34E20F2943}" type="datetimeFigureOut">
              <a:rPr lang="de-DE" smtClean="0"/>
              <a:t>05.06.2014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6033-65CB-4E09-809C-788673F4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873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3132-BAA0-4543-8D32-CC34E20F2943}" type="datetimeFigureOut">
              <a:rPr lang="de-DE" smtClean="0"/>
              <a:t>05.06.2014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6033-65CB-4E09-809C-788673F4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901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3132-BAA0-4543-8D32-CC34E20F2943}" type="datetimeFigureOut">
              <a:rPr lang="de-DE" smtClean="0"/>
              <a:t>05.06.2014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6033-65CB-4E09-809C-788673F4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229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3132-BAA0-4543-8D32-CC34E20F2943}" type="datetimeFigureOut">
              <a:rPr lang="de-DE" smtClean="0"/>
              <a:t>05.06.2014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6033-65CB-4E09-809C-788673F4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6046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3132-BAA0-4543-8D32-CC34E20F2943}" type="datetimeFigureOut">
              <a:rPr lang="de-DE" smtClean="0"/>
              <a:t>05.06.2014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6033-65CB-4E09-809C-788673F4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16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3132-BAA0-4543-8D32-CC34E20F2943}" type="datetimeFigureOut">
              <a:rPr lang="de-DE" smtClean="0"/>
              <a:t>05.06.2014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6033-65CB-4E09-809C-788673F4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5231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3132-BAA0-4543-8D32-CC34E20F2943}" type="datetimeFigureOut">
              <a:rPr lang="de-DE" smtClean="0"/>
              <a:t>05.06.2014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6033-65CB-4E09-809C-788673F4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0302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3132-BAA0-4543-8D32-CC34E20F2943}" type="datetimeFigureOut">
              <a:rPr lang="de-DE" smtClean="0"/>
              <a:t>05.06.2014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F6033-65CB-4E09-809C-788673F4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118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93132-BAA0-4543-8D32-CC34E20F2943}" type="datetimeFigureOut">
              <a:rPr lang="de-DE" smtClean="0"/>
              <a:t>05.06.2014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F6033-65CB-4E09-809C-788673F42D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98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3326075" y="2788920"/>
            <a:ext cx="1714500" cy="960120"/>
          </a:xfrm>
          <a:prstGeom prst="ellipse">
            <a:avLst/>
          </a:prstGeom>
          <a:solidFill>
            <a:srgbClr val="9D9FA2"/>
          </a:solidFill>
          <a:ln w="12700">
            <a:solidFill>
              <a:schemeClr val="lt1">
                <a:lumMod val="95000"/>
                <a:lumOff val="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sy="50000" kx="-2453608" rotWithShape="0">
                    <a:schemeClr val="accent6">
                      <a:lumMod val="40000"/>
                      <a:lumOff val="60000"/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de-DE" sz="2000" b="1">
                <a:effectLst/>
                <a:latin typeface="Calibri"/>
                <a:ea typeface="SimSun"/>
                <a:cs typeface="Times New Roman"/>
              </a:rPr>
              <a:t>Strategie</a:t>
            </a:r>
            <a:endParaRPr lang="de-DE" sz="1100">
              <a:effectLst/>
              <a:latin typeface="Calibri"/>
              <a:ea typeface="SimSun"/>
              <a:cs typeface="Times New Roman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167528" y="1859280"/>
            <a:ext cx="1036320" cy="328295"/>
          </a:xfrm>
          <a:prstGeom prst="roundRect">
            <a:avLst>
              <a:gd name="adj" fmla="val 16667"/>
            </a:avLst>
          </a:prstGeom>
          <a:solidFill>
            <a:srgbClr val="F5822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de-DE" sz="1100">
                <a:effectLst/>
                <a:latin typeface="Calibri"/>
                <a:ea typeface="SimSun"/>
                <a:cs typeface="Times New Roman"/>
              </a:rPr>
              <a:t>Leistung</a:t>
            </a:r>
          </a:p>
        </p:txBody>
      </p:sp>
      <p:cxnSp>
        <p:nvCxnSpPr>
          <p:cNvPr id="6" name="AutoShape 4"/>
          <p:cNvCxnSpPr>
            <a:cxnSpLocks noChangeShapeType="1"/>
            <a:stCxn id="5" idx="3"/>
            <a:endCxn id="4" idx="1"/>
          </p:cNvCxnSpPr>
          <p:nvPr/>
        </p:nvCxnSpPr>
        <p:spPr bwMode="auto">
          <a:xfrm>
            <a:off x="3203848" y="2023428"/>
            <a:ext cx="373310" cy="90609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5161225" y="1859280"/>
            <a:ext cx="1036320" cy="328295"/>
          </a:xfrm>
          <a:prstGeom prst="roundRect">
            <a:avLst>
              <a:gd name="adj" fmla="val 16667"/>
            </a:avLst>
          </a:prstGeom>
          <a:solidFill>
            <a:srgbClr val="F5822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de-DE" sz="1100">
                <a:effectLst/>
                <a:latin typeface="Calibri"/>
                <a:ea typeface="SimSun"/>
                <a:cs typeface="Times New Roman"/>
              </a:rPr>
              <a:t>Soziales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3345571" y="4511040"/>
            <a:ext cx="1660079" cy="337185"/>
          </a:xfrm>
          <a:prstGeom prst="roundRect">
            <a:avLst>
              <a:gd name="adj" fmla="val 21366"/>
            </a:avLst>
          </a:prstGeom>
          <a:solidFill>
            <a:srgbClr val="F5822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de-DE" sz="1100">
                <a:effectLst/>
                <a:latin typeface="Calibri"/>
                <a:ea typeface="SimSun"/>
                <a:cs typeface="Times New Roman"/>
              </a:rPr>
              <a:t>Finanzstrategie</a:t>
            </a:r>
          </a:p>
        </p:txBody>
      </p:sp>
      <p:cxnSp>
        <p:nvCxnSpPr>
          <p:cNvPr id="9" name="AutoShape 8"/>
          <p:cNvCxnSpPr>
            <a:cxnSpLocks noChangeShapeType="1"/>
            <a:stCxn id="8" idx="0"/>
            <a:endCxn id="4" idx="4"/>
          </p:cNvCxnSpPr>
          <p:nvPr/>
        </p:nvCxnSpPr>
        <p:spPr bwMode="auto">
          <a:xfrm flipV="1">
            <a:off x="4175611" y="3749040"/>
            <a:ext cx="7714" cy="76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9"/>
          <p:cNvCxnSpPr>
            <a:cxnSpLocks noChangeShapeType="1"/>
            <a:stCxn id="7" idx="1"/>
            <a:endCxn id="4" idx="7"/>
          </p:cNvCxnSpPr>
          <p:nvPr/>
        </p:nvCxnSpPr>
        <p:spPr bwMode="auto">
          <a:xfrm flipH="1">
            <a:off x="4789492" y="2023428"/>
            <a:ext cx="371733" cy="90609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4329130" y="5433061"/>
            <a:ext cx="1292453" cy="269240"/>
          </a:xfrm>
          <a:prstGeom prst="roundRect">
            <a:avLst>
              <a:gd name="adj" fmla="val 16667"/>
            </a:avLst>
          </a:prstGeom>
          <a:solidFill>
            <a:srgbClr val="F5822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1100">
                <a:effectLst/>
                <a:latin typeface="Calibri"/>
                <a:ea typeface="SimSun"/>
                <a:cs typeface="Times New Roman"/>
              </a:rPr>
              <a:t>Liquidität</a:t>
            </a:r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2834964" y="5433061"/>
            <a:ext cx="1278890" cy="269240"/>
          </a:xfrm>
          <a:prstGeom prst="roundRect">
            <a:avLst>
              <a:gd name="adj" fmla="val 16667"/>
            </a:avLst>
          </a:prstGeom>
          <a:solidFill>
            <a:srgbClr val="F5822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de-DE" sz="1100">
                <a:effectLst/>
                <a:latin typeface="Calibri"/>
                <a:ea typeface="SimSun"/>
                <a:cs typeface="Times New Roman"/>
              </a:rPr>
              <a:t>Shareholdervalue</a:t>
            </a:r>
          </a:p>
        </p:txBody>
      </p:sp>
      <p:cxnSp>
        <p:nvCxnSpPr>
          <p:cNvPr id="13" name="AutoShape 15"/>
          <p:cNvCxnSpPr>
            <a:cxnSpLocks noChangeShapeType="1"/>
            <a:stCxn id="11" idx="0"/>
            <a:endCxn id="8" idx="2"/>
          </p:cNvCxnSpPr>
          <p:nvPr/>
        </p:nvCxnSpPr>
        <p:spPr bwMode="auto">
          <a:xfrm flipH="1" flipV="1">
            <a:off x="4175611" y="4848225"/>
            <a:ext cx="799746" cy="58483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16"/>
          <p:cNvCxnSpPr>
            <a:cxnSpLocks noChangeShapeType="1"/>
            <a:stCxn id="19" idx="3"/>
            <a:endCxn id="8" idx="1"/>
          </p:cNvCxnSpPr>
          <p:nvPr/>
        </p:nvCxnSpPr>
        <p:spPr bwMode="auto">
          <a:xfrm flipV="1">
            <a:off x="2725083" y="4679633"/>
            <a:ext cx="620488" cy="46194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AutoShape 22"/>
          <p:cNvSpPr>
            <a:spLocks noChangeArrowheads="1"/>
          </p:cNvSpPr>
          <p:nvPr/>
        </p:nvSpPr>
        <p:spPr bwMode="auto">
          <a:xfrm>
            <a:off x="490165" y="1558290"/>
            <a:ext cx="1184275" cy="320040"/>
          </a:xfrm>
          <a:prstGeom prst="roundRect">
            <a:avLst>
              <a:gd name="adj" fmla="val 16667"/>
            </a:avLst>
          </a:prstGeom>
          <a:solidFill>
            <a:srgbClr val="F5822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1100">
                <a:effectLst/>
                <a:latin typeface="Calibri"/>
                <a:ea typeface="SimSun"/>
                <a:cs typeface="Times New Roman"/>
              </a:rPr>
              <a:t>Marktstrategie</a:t>
            </a:r>
          </a:p>
        </p:txBody>
      </p:sp>
      <p:cxnSp>
        <p:nvCxnSpPr>
          <p:cNvPr id="16" name="AutoShape 23"/>
          <p:cNvCxnSpPr>
            <a:cxnSpLocks noChangeShapeType="1"/>
            <a:stCxn id="15" idx="3"/>
            <a:endCxn id="5" idx="1"/>
          </p:cNvCxnSpPr>
          <p:nvPr/>
        </p:nvCxnSpPr>
        <p:spPr bwMode="auto">
          <a:xfrm>
            <a:off x="1674440" y="1718310"/>
            <a:ext cx="493088" cy="30511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AutoShape 24"/>
          <p:cNvSpPr>
            <a:spLocks noChangeArrowheads="1"/>
          </p:cNvSpPr>
          <p:nvPr/>
        </p:nvSpPr>
        <p:spPr bwMode="auto">
          <a:xfrm>
            <a:off x="490165" y="2206625"/>
            <a:ext cx="1184275" cy="320040"/>
          </a:xfrm>
          <a:prstGeom prst="roundRect">
            <a:avLst>
              <a:gd name="adj" fmla="val 16667"/>
            </a:avLst>
          </a:prstGeom>
          <a:solidFill>
            <a:srgbClr val="F5822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1100">
                <a:effectLst/>
                <a:latin typeface="Calibri"/>
                <a:ea typeface="SimSun"/>
                <a:cs typeface="Times New Roman"/>
              </a:rPr>
              <a:t>Produktstrategie</a:t>
            </a:r>
          </a:p>
        </p:txBody>
      </p:sp>
      <p:cxnSp>
        <p:nvCxnSpPr>
          <p:cNvPr id="18" name="AutoShape 25"/>
          <p:cNvCxnSpPr>
            <a:cxnSpLocks noChangeShapeType="1"/>
            <a:stCxn id="17" idx="3"/>
            <a:endCxn id="5" idx="1"/>
          </p:cNvCxnSpPr>
          <p:nvPr/>
        </p:nvCxnSpPr>
        <p:spPr bwMode="auto">
          <a:xfrm flipV="1">
            <a:off x="1674440" y="2023428"/>
            <a:ext cx="493088" cy="34321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AutoShape 26"/>
          <p:cNvSpPr>
            <a:spLocks noChangeArrowheads="1"/>
          </p:cNvSpPr>
          <p:nvPr/>
        </p:nvSpPr>
        <p:spPr bwMode="auto">
          <a:xfrm>
            <a:off x="1403648" y="4977750"/>
            <a:ext cx="1321435" cy="327660"/>
          </a:xfrm>
          <a:prstGeom prst="roundRect">
            <a:avLst>
              <a:gd name="adj" fmla="val 16667"/>
            </a:avLst>
          </a:prstGeom>
          <a:solidFill>
            <a:srgbClr val="F5822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1100">
                <a:effectLst/>
                <a:latin typeface="Calibri"/>
                <a:ea typeface="SimSun"/>
                <a:cs typeface="Times New Roman"/>
              </a:rPr>
              <a:t>Gewinnstrategie</a:t>
            </a:r>
          </a:p>
        </p:txBody>
      </p:sp>
      <p:cxnSp>
        <p:nvCxnSpPr>
          <p:cNvPr id="20" name="AutoShape 27"/>
          <p:cNvCxnSpPr>
            <a:cxnSpLocks noChangeShapeType="1"/>
            <a:stCxn id="12" idx="0"/>
            <a:endCxn id="8" idx="2"/>
          </p:cNvCxnSpPr>
          <p:nvPr/>
        </p:nvCxnSpPr>
        <p:spPr bwMode="auto">
          <a:xfrm flipV="1">
            <a:off x="3474409" y="4848225"/>
            <a:ext cx="701202" cy="58483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AutoShape 28"/>
          <p:cNvSpPr>
            <a:spLocks noChangeArrowheads="1"/>
          </p:cNvSpPr>
          <p:nvPr/>
        </p:nvSpPr>
        <p:spPr bwMode="auto">
          <a:xfrm>
            <a:off x="6616010" y="1518920"/>
            <a:ext cx="1916430" cy="291465"/>
          </a:xfrm>
          <a:prstGeom prst="roundRect">
            <a:avLst>
              <a:gd name="adj" fmla="val 16667"/>
            </a:avLst>
          </a:prstGeom>
          <a:solidFill>
            <a:srgbClr val="F5822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1100">
                <a:effectLst/>
                <a:latin typeface="Calibri"/>
                <a:ea typeface="SimSun"/>
                <a:cs typeface="Times New Roman"/>
              </a:rPr>
              <a:t>Mitarbeiterstrategie</a:t>
            </a:r>
          </a:p>
        </p:txBody>
      </p:sp>
      <p:cxnSp>
        <p:nvCxnSpPr>
          <p:cNvPr id="22" name="AutoShape 29"/>
          <p:cNvCxnSpPr>
            <a:cxnSpLocks noChangeShapeType="1"/>
            <a:stCxn id="21" idx="1"/>
            <a:endCxn id="7" idx="3"/>
          </p:cNvCxnSpPr>
          <p:nvPr/>
        </p:nvCxnSpPr>
        <p:spPr bwMode="auto">
          <a:xfrm flipH="1">
            <a:off x="6197545" y="1664653"/>
            <a:ext cx="418465" cy="358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AutoShape 30"/>
          <p:cNvSpPr>
            <a:spLocks noChangeArrowheads="1"/>
          </p:cNvSpPr>
          <p:nvPr/>
        </p:nvSpPr>
        <p:spPr bwMode="auto">
          <a:xfrm>
            <a:off x="6670825" y="2220912"/>
            <a:ext cx="1916430" cy="291465"/>
          </a:xfrm>
          <a:prstGeom prst="roundRect">
            <a:avLst>
              <a:gd name="adj" fmla="val 16667"/>
            </a:avLst>
          </a:prstGeom>
          <a:solidFill>
            <a:srgbClr val="F5822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1100">
                <a:effectLst/>
                <a:latin typeface="Calibri"/>
                <a:ea typeface="SimSun"/>
                <a:cs typeface="Times New Roman"/>
              </a:rPr>
              <a:t>Weiterbildungsstrategie</a:t>
            </a:r>
          </a:p>
        </p:txBody>
      </p:sp>
      <p:cxnSp>
        <p:nvCxnSpPr>
          <p:cNvPr id="24" name="AutoShape 31"/>
          <p:cNvCxnSpPr>
            <a:cxnSpLocks noChangeShapeType="1"/>
            <a:stCxn id="23" idx="1"/>
            <a:endCxn id="7" idx="3"/>
          </p:cNvCxnSpPr>
          <p:nvPr/>
        </p:nvCxnSpPr>
        <p:spPr bwMode="auto">
          <a:xfrm flipH="1" flipV="1">
            <a:off x="6197545" y="2023428"/>
            <a:ext cx="473280" cy="34321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AutoShape 32"/>
          <p:cNvSpPr>
            <a:spLocks noChangeArrowheads="1"/>
          </p:cNvSpPr>
          <p:nvPr/>
        </p:nvSpPr>
        <p:spPr bwMode="auto">
          <a:xfrm>
            <a:off x="5660341" y="4975542"/>
            <a:ext cx="1617345" cy="317845"/>
          </a:xfrm>
          <a:prstGeom prst="roundRect">
            <a:avLst>
              <a:gd name="adj" fmla="val 16667"/>
            </a:avLst>
          </a:prstGeom>
          <a:solidFill>
            <a:srgbClr val="F5822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de-DE" sz="1100">
                <a:effectLst/>
                <a:latin typeface="Calibri"/>
                <a:ea typeface="SimSun"/>
                <a:cs typeface="Times New Roman"/>
              </a:rPr>
              <a:t>Wirtschaftlichkeit</a:t>
            </a:r>
          </a:p>
        </p:txBody>
      </p:sp>
      <p:cxnSp>
        <p:nvCxnSpPr>
          <p:cNvPr id="26" name="AutoShape 33"/>
          <p:cNvCxnSpPr>
            <a:cxnSpLocks noChangeShapeType="1"/>
            <a:stCxn id="25" idx="1"/>
            <a:endCxn id="8" idx="3"/>
          </p:cNvCxnSpPr>
          <p:nvPr/>
        </p:nvCxnSpPr>
        <p:spPr bwMode="auto">
          <a:xfrm flipH="1" flipV="1">
            <a:off x="5005650" y="4679633"/>
            <a:ext cx="654691" cy="45483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59" name="Rechteck 58"/>
          <p:cNvSpPr/>
          <p:nvPr/>
        </p:nvSpPr>
        <p:spPr>
          <a:xfrm>
            <a:off x="392059" y="447596"/>
            <a:ext cx="62636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err="1"/>
              <a:t>Mind</a:t>
            </a:r>
            <a:r>
              <a:rPr lang="de-DE" dirty="0"/>
              <a:t> </a:t>
            </a:r>
            <a:r>
              <a:rPr lang="de-DE" dirty="0" err="1"/>
              <a:t>Map</a:t>
            </a:r>
            <a:r>
              <a:rPr lang="de-DE" dirty="0"/>
              <a:t> – </a:t>
            </a:r>
            <a:r>
              <a:rPr lang="de-DE" dirty="0" smtClean="0"/>
              <a:t>Unternehmensstrategie</a:t>
            </a:r>
          </a:p>
        </p:txBody>
      </p:sp>
      <p:sp>
        <p:nvSpPr>
          <p:cNvPr id="60" name="Rechteck 59"/>
          <p:cNvSpPr/>
          <p:nvPr/>
        </p:nvSpPr>
        <p:spPr>
          <a:xfrm>
            <a:off x="7236296" y="313492"/>
            <a:ext cx="13967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smtClean="0"/>
              <a:t>Ihr Logo</a:t>
            </a:r>
          </a:p>
        </p:txBody>
      </p:sp>
      <p:sp>
        <p:nvSpPr>
          <p:cNvPr id="28" name="Rechteck 27"/>
          <p:cNvSpPr/>
          <p:nvPr/>
        </p:nvSpPr>
        <p:spPr>
          <a:xfrm>
            <a:off x="345759" y="6397706"/>
            <a:ext cx="475864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/>
              <a:t>© Copyright 2009 – 2014 </a:t>
            </a:r>
            <a:r>
              <a:rPr lang="de-DE" sz="800" dirty="0" err="1"/>
              <a:t>by</a:t>
            </a:r>
            <a:r>
              <a:rPr lang="de-DE" sz="800" dirty="0"/>
              <a:t> emilQ® EXCELLENCE. Alle Rechte vorbehalten – www.emilQ.com</a:t>
            </a:r>
          </a:p>
        </p:txBody>
      </p:sp>
    </p:spTree>
    <p:extLst>
      <p:ext uri="{BB962C8B-B14F-4D97-AF65-F5344CB8AC3E}">
        <p14:creationId xmlns:p14="http://schemas.microsoft.com/office/powerpoint/2010/main" val="242484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Bildschirmpräsentation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SimSun</vt:lpstr>
      <vt:lpstr>Arial</vt:lpstr>
      <vt:lpstr>Calibri</vt:lpstr>
      <vt:lpstr>Times New Roman</vt:lpstr>
      <vt:lpstr>Larissa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GW</dc:creator>
  <cp:lastModifiedBy>Georg E. Weidner</cp:lastModifiedBy>
  <cp:revision>4</cp:revision>
  <dcterms:created xsi:type="dcterms:W3CDTF">2014-03-29T12:00:13Z</dcterms:created>
  <dcterms:modified xsi:type="dcterms:W3CDTF">2014-06-05T11:23:02Z</dcterms:modified>
</cp:coreProperties>
</file>